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69" r:id="rId4"/>
    <p:sldId id="261" r:id="rId5"/>
    <p:sldId id="257" r:id="rId6"/>
    <p:sldId id="258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2FD1E-F199-AA0D-E56E-EE3F51A083A2}" v="1" dt="2024-07-08T08:34:47.175"/>
    <p1510:client id="{29508D8C-47FE-0324-C1A7-68FACE564079}" v="1" dt="2024-07-08T08:13:13.729"/>
    <p1510:client id="{3C04CA10-39D0-B6E8-8A58-B2D523F96BE4}" v="2" dt="2024-07-08T08:21:32.689"/>
    <p1510:client id="{A9B84DBE-70EF-9393-2B63-5DA20B127277}" v="2" dt="2024-07-08T09:05:13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ゲスト ユーザー" userId="S::urn:spo:anon#1ef87589f61dfdf925c8b9329ae18506a6e6bd44f0d66c672781825fcb4775df::" providerId="AD" clId="Web-{7B066B13-7496-A21C-629D-B17C9D8C4BCD}"/>
    <pc:docChg chg="modSld">
      <pc:chgData name="ゲスト ユーザー" userId="S::urn:spo:anon#1ef87589f61dfdf925c8b9329ae18506a6e6bd44f0d66c672781825fcb4775df::" providerId="AD" clId="Web-{7B066B13-7496-A21C-629D-B17C9D8C4BCD}" dt="2024-04-10T08:42:35.201" v="11" actId="1076"/>
      <pc:docMkLst>
        <pc:docMk/>
      </pc:docMkLst>
      <pc:sldChg chg="modSp">
        <pc:chgData name="ゲスト ユーザー" userId="S::urn:spo:anon#1ef87589f61dfdf925c8b9329ae18506a6e6bd44f0d66c672781825fcb4775df::" providerId="AD" clId="Web-{7B066B13-7496-A21C-629D-B17C9D8C4BCD}" dt="2024-04-10T08:32:59.955" v="4" actId="1076"/>
        <pc:sldMkLst>
          <pc:docMk/>
          <pc:sldMk cId="400945526" sldId="261"/>
        </pc:sldMkLst>
        <pc:picChg chg="mod">
          <ac:chgData name="ゲスト ユーザー" userId="S::urn:spo:anon#1ef87589f61dfdf925c8b9329ae18506a6e6bd44f0d66c672781825fcb4775df::" providerId="AD" clId="Web-{7B066B13-7496-A21C-629D-B17C9D8C4BCD}" dt="2024-04-10T08:32:42.283" v="0" actId="1076"/>
          <ac:picMkLst>
            <pc:docMk/>
            <pc:sldMk cId="400945526" sldId="261"/>
            <ac:picMk id="41" creationId="{418426C6-B8BE-95D6-7875-1F317BEB2A8E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32:46.142" v="1" actId="1076"/>
          <ac:picMkLst>
            <pc:docMk/>
            <pc:sldMk cId="400945526" sldId="261"/>
            <ac:picMk id="43" creationId="{938B1D8E-F5A8-5A48-AD3C-CE466BE70698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32:49.314" v="2" actId="1076"/>
          <ac:picMkLst>
            <pc:docMk/>
            <pc:sldMk cId="400945526" sldId="261"/>
            <ac:picMk id="45" creationId="{6752E6FB-05BF-B923-684C-F321639AEBC6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32:52.705" v="3" actId="1076"/>
          <ac:picMkLst>
            <pc:docMk/>
            <pc:sldMk cId="400945526" sldId="261"/>
            <ac:picMk id="47" creationId="{6A3D8E0C-9182-4595-41AD-78581C855241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32:59.955" v="4" actId="1076"/>
          <ac:picMkLst>
            <pc:docMk/>
            <pc:sldMk cId="400945526" sldId="261"/>
            <ac:picMk id="49" creationId="{95DD25CB-BDBE-F9E9-8052-F1456B0276E1}"/>
          </ac:picMkLst>
        </pc:picChg>
      </pc:sldChg>
      <pc:sldChg chg="modSp">
        <pc:chgData name="ゲスト ユーザー" userId="S::urn:spo:anon#1ef87589f61dfdf925c8b9329ae18506a6e6bd44f0d66c672781825fcb4775df::" providerId="AD" clId="Web-{7B066B13-7496-A21C-629D-B17C9D8C4BCD}" dt="2024-04-10T08:42:35.201" v="11" actId="1076"/>
        <pc:sldMkLst>
          <pc:docMk/>
          <pc:sldMk cId="2138755479" sldId="263"/>
        </pc:sldMkLst>
        <pc:picChg chg="mod">
          <ac:chgData name="ゲスト ユーザー" userId="S::urn:spo:anon#1ef87589f61dfdf925c8b9329ae18506a6e6bd44f0d66c672781825fcb4775df::" providerId="AD" clId="Web-{7B066B13-7496-A21C-629D-B17C9D8C4BCD}" dt="2024-04-10T08:42:00.247" v="5" actId="1076"/>
          <ac:picMkLst>
            <pc:docMk/>
            <pc:sldMk cId="2138755479" sldId="263"/>
            <ac:picMk id="6" creationId="{DDF3388C-E7B6-D9C9-1A9B-8CCE9D5A95DA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42:05.591" v="6" actId="1076"/>
          <ac:picMkLst>
            <pc:docMk/>
            <pc:sldMk cId="2138755479" sldId="263"/>
            <ac:picMk id="7" creationId="{17C0BD01-A14E-A7A7-03A0-AA89C5CB34ED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42:09.498" v="7" actId="1076"/>
          <ac:picMkLst>
            <pc:docMk/>
            <pc:sldMk cId="2138755479" sldId="263"/>
            <ac:picMk id="8" creationId="{B41CCB34-8F73-2757-B191-808019FDCCA8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42:35.201" v="11" actId="1076"/>
          <ac:picMkLst>
            <pc:docMk/>
            <pc:sldMk cId="2138755479" sldId="263"/>
            <ac:picMk id="9" creationId="{9B984CB4-AB3B-A9A3-A3E1-B1C141A18F4E}"/>
          </ac:picMkLst>
        </pc:picChg>
        <pc:picChg chg="mod">
          <ac:chgData name="ゲスト ユーザー" userId="S::urn:spo:anon#1ef87589f61dfdf925c8b9329ae18506a6e6bd44f0d66c672781825fcb4775df::" providerId="AD" clId="Web-{7B066B13-7496-A21C-629D-B17C9D8C4BCD}" dt="2024-04-10T08:42:32.967" v="10" actId="1076"/>
          <ac:picMkLst>
            <pc:docMk/>
            <pc:sldMk cId="2138755479" sldId="263"/>
            <ac:picMk id="10" creationId="{A677D0A4-3374-DF55-6F2D-E0304AB6CA0D}"/>
          </ac:picMkLst>
        </pc:picChg>
      </pc:sldChg>
    </pc:docChg>
  </pc:docChgLst>
  <pc:docChgLst>
    <pc:chgData name="金城　璃咲" userId="S::s0021052@st.shiga-u.ac.jp::1c996cfc-b742-48e5-a829-f4e05baef7d9" providerId="AD" clId="Web-{D1C5F02B-B24E-A28E-00E0-703CC2967D00}"/>
    <pc:docChg chg="modSld">
      <pc:chgData name="金城　璃咲" userId="S::s0021052@st.shiga-u.ac.jp::1c996cfc-b742-48e5-a829-f4e05baef7d9" providerId="AD" clId="Web-{D1C5F02B-B24E-A28E-00E0-703CC2967D00}" dt="2024-05-28T01:11:37.075" v="14" actId="1076"/>
      <pc:docMkLst>
        <pc:docMk/>
      </pc:docMkLst>
      <pc:sldChg chg="modSp">
        <pc:chgData name="金城　璃咲" userId="S::s0021052@st.shiga-u.ac.jp::1c996cfc-b742-48e5-a829-f4e05baef7d9" providerId="AD" clId="Web-{D1C5F02B-B24E-A28E-00E0-703CC2967D00}" dt="2024-05-28T01:11:01.543" v="7" actId="1076"/>
        <pc:sldMkLst>
          <pc:docMk/>
          <pc:sldMk cId="400945526" sldId="261"/>
        </pc:sldMkLst>
        <pc:picChg chg="mod">
          <ac:chgData name="金城　璃咲" userId="S::s0021052@st.shiga-u.ac.jp::1c996cfc-b742-48e5-a829-f4e05baef7d9" providerId="AD" clId="Web-{D1C5F02B-B24E-A28E-00E0-703CC2967D00}" dt="2024-05-28T01:09:22.759" v="0" actId="1076"/>
          <ac:picMkLst>
            <pc:docMk/>
            <pc:sldMk cId="400945526" sldId="261"/>
            <ac:picMk id="41" creationId="{418426C6-B8BE-95D6-7875-1F317BEB2A8E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0:30.745" v="5" actId="1076"/>
          <ac:picMkLst>
            <pc:docMk/>
            <pc:sldMk cId="400945526" sldId="261"/>
            <ac:picMk id="43" creationId="{938B1D8E-F5A8-5A48-AD3C-CE466BE70698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0:51.652" v="6" actId="1076"/>
          <ac:picMkLst>
            <pc:docMk/>
            <pc:sldMk cId="400945526" sldId="261"/>
            <ac:picMk id="45" creationId="{6752E6FB-05BF-B923-684C-F321639AEBC6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1:01.543" v="7" actId="1076"/>
          <ac:picMkLst>
            <pc:docMk/>
            <pc:sldMk cId="400945526" sldId="261"/>
            <ac:picMk id="47" creationId="{6A3D8E0C-9182-4595-41AD-78581C855241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0:24.011" v="3" actId="1076"/>
          <ac:picMkLst>
            <pc:docMk/>
            <pc:sldMk cId="400945526" sldId="261"/>
            <ac:picMk id="49" creationId="{95DD25CB-BDBE-F9E9-8052-F1456B0276E1}"/>
          </ac:picMkLst>
        </pc:picChg>
      </pc:sldChg>
      <pc:sldChg chg="modSp">
        <pc:chgData name="金城　璃咲" userId="S::s0021052@st.shiga-u.ac.jp::1c996cfc-b742-48e5-a829-f4e05baef7d9" providerId="AD" clId="Web-{D1C5F02B-B24E-A28E-00E0-703CC2967D00}" dt="2024-05-28T01:11:37.075" v="14" actId="1076"/>
        <pc:sldMkLst>
          <pc:docMk/>
          <pc:sldMk cId="2138755479" sldId="263"/>
        </pc:sldMkLst>
        <pc:picChg chg="mod">
          <ac:chgData name="金城　璃咲" userId="S::s0021052@st.shiga-u.ac.jp::1c996cfc-b742-48e5-a829-f4e05baef7d9" providerId="AD" clId="Web-{D1C5F02B-B24E-A28E-00E0-703CC2967D00}" dt="2024-05-28T01:11:25.137" v="10" actId="1076"/>
          <ac:picMkLst>
            <pc:docMk/>
            <pc:sldMk cId="2138755479" sldId="263"/>
            <ac:picMk id="6" creationId="{DDF3388C-E7B6-D9C9-1A9B-8CCE9D5A95DA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1:27.044" v="11" actId="1076"/>
          <ac:picMkLst>
            <pc:docMk/>
            <pc:sldMk cId="2138755479" sldId="263"/>
            <ac:picMk id="7" creationId="{17C0BD01-A14E-A7A7-03A0-AA89C5CB34ED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1:31.403" v="12" actId="1076"/>
          <ac:picMkLst>
            <pc:docMk/>
            <pc:sldMk cId="2138755479" sldId="263"/>
            <ac:picMk id="8" creationId="{B41CCB34-8F73-2757-B191-808019FDCCA8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1:37.075" v="14" actId="1076"/>
          <ac:picMkLst>
            <pc:docMk/>
            <pc:sldMk cId="2138755479" sldId="263"/>
            <ac:picMk id="9" creationId="{9B984CB4-AB3B-A9A3-A3E1-B1C141A18F4E}"/>
          </ac:picMkLst>
        </pc:picChg>
        <pc:picChg chg="mod">
          <ac:chgData name="金城　璃咲" userId="S::s0021052@st.shiga-u.ac.jp::1c996cfc-b742-48e5-a829-f4e05baef7d9" providerId="AD" clId="Web-{D1C5F02B-B24E-A28E-00E0-703CC2967D00}" dt="2024-05-28T01:11:34.622" v="13" actId="1076"/>
          <ac:picMkLst>
            <pc:docMk/>
            <pc:sldMk cId="2138755479" sldId="263"/>
            <ac:picMk id="10" creationId="{A677D0A4-3374-DF55-6F2D-E0304AB6CA0D}"/>
          </ac:picMkLst>
        </pc:picChg>
      </pc:sldChg>
    </pc:docChg>
  </pc:docChgLst>
  <pc:docChgLst>
    <pc:chgData name="ゲスト ユーザー" userId="S::urn:spo:anon#ff36f4ac3f31d2861a6257d95a2ec1ef57d3d3bbefd971cf81ed9ebdff412980::" providerId="AD" clId="Web-{B9F63976-AE04-0F2B-3F6A-898E695F2321}"/>
    <pc:docChg chg="modSld">
      <pc:chgData name="ゲスト ユーザー" userId="S::urn:spo:anon#ff36f4ac3f31d2861a6257d95a2ec1ef57d3d3bbefd971cf81ed9ebdff412980::" providerId="AD" clId="Web-{B9F63976-AE04-0F2B-3F6A-898E695F2321}" dt="2024-03-23T08:31:00.204" v="7" actId="1076"/>
      <pc:docMkLst>
        <pc:docMk/>
      </pc:docMkLst>
      <pc:sldChg chg="modSp">
        <pc:chgData name="ゲスト ユーザー" userId="S::urn:spo:anon#ff36f4ac3f31d2861a6257d95a2ec1ef57d3d3bbefd971cf81ed9ebdff412980::" providerId="AD" clId="Web-{B9F63976-AE04-0F2B-3F6A-898E695F2321}" dt="2024-03-23T08:31:00.204" v="7" actId="1076"/>
        <pc:sldMkLst>
          <pc:docMk/>
          <pc:sldMk cId="400945526" sldId="261"/>
        </pc:sldMkLst>
        <pc:picChg chg="mod">
          <ac:chgData name="ゲスト ユーザー" userId="S::urn:spo:anon#ff36f4ac3f31d2861a6257d95a2ec1ef57d3d3bbefd971cf81ed9ebdff412980::" providerId="AD" clId="Web-{B9F63976-AE04-0F2B-3F6A-898E695F2321}" dt="2024-03-23T08:30:52.704" v="2" actId="1076"/>
          <ac:picMkLst>
            <pc:docMk/>
            <pc:sldMk cId="400945526" sldId="261"/>
            <ac:picMk id="41" creationId="{418426C6-B8BE-95D6-7875-1F317BEB2A8E}"/>
          </ac:picMkLst>
        </pc:picChg>
        <pc:picChg chg="mod">
          <ac:chgData name="ゲスト ユーザー" userId="S::urn:spo:anon#ff36f4ac3f31d2861a6257d95a2ec1ef57d3d3bbefd971cf81ed9ebdff412980::" providerId="AD" clId="Web-{B9F63976-AE04-0F2B-3F6A-898E695F2321}" dt="2024-03-23T08:30:54.736" v="3" actId="1076"/>
          <ac:picMkLst>
            <pc:docMk/>
            <pc:sldMk cId="400945526" sldId="261"/>
            <ac:picMk id="43" creationId="{938B1D8E-F5A8-5A48-AD3C-CE466BE70698}"/>
          </ac:picMkLst>
        </pc:picChg>
        <pc:picChg chg="mod">
          <ac:chgData name="ゲスト ユーザー" userId="S::urn:spo:anon#ff36f4ac3f31d2861a6257d95a2ec1ef57d3d3bbefd971cf81ed9ebdff412980::" providerId="AD" clId="Web-{B9F63976-AE04-0F2B-3F6A-898E695F2321}" dt="2024-03-23T08:30:56.329" v="4" actId="1076"/>
          <ac:picMkLst>
            <pc:docMk/>
            <pc:sldMk cId="400945526" sldId="261"/>
            <ac:picMk id="45" creationId="{6752E6FB-05BF-B923-684C-F321639AEBC6}"/>
          </ac:picMkLst>
        </pc:picChg>
        <pc:picChg chg="mod">
          <ac:chgData name="ゲスト ユーザー" userId="S::urn:spo:anon#ff36f4ac3f31d2861a6257d95a2ec1ef57d3d3bbefd971cf81ed9ebdff412980::" providerId="AD" clId="Web-{B9F63976-AE04-0F2B-3F6A-898E695F2321}" dt="2024-03-23T08:30:58.798" v="6" actId="1076"/>
          <ac:picMkLst>
            <pc:docMk/>
            <pc:sldMk cId="400945526" sldId="261"/>
            <ac:picMk id="47" creationId="{6A3D8E0C-9182-4595-41AD-78581C855241}"/>
          </ac:picMkLst>
        </pc:picChg>
        <pc:picChg chg="mod">
          <ac:chgData name="ゲスト ユーザー" userId="S::urn:spo:anon#ff36f4ac3f31d2861a6257d95a2ec1ef57d3d3bbefd971cf81ed9ebdff412980::" providerId="AD" clId="Web-{B9F63976-AE04-0F2B-3F6A-898E695F2321}" dt="2024-03-23T08:31:00.204" v="7" actId="1076"/>
          <ac:picMkLst>
            <pc:docMk/>
            <pc:sldMk cId="400945526" sldId="261"/>
            <ac:picMk id="49" creationId="{95DD25CB-BDBE-F9E9-8052-F1456B0276E1}"/>
          </ac:picMkLst>
        </pc:picChg>
      </pc:sldChg>
    </pc:docChg>
  </pc:docChgLst>
  <pc:docChgLst>
    <pc:chgData name="金城　璃咲" userId="S::s0021052@st.shiga-u.ac.jp::1c996cfc-b742-48e5-a829-f4e05baef7d9" providerId="AD" clId="Web-{67EF0724-7ABF-A696-78DD-D2BAE5823EB6}"/>
    <pc:docChg chg="modSld">
      <pc:chgData name="金城　璃咲" userId="S::s0021052@st.shiga-u.ac.jp::1c996cfc-b742-48e5-a829-f4e05baef7d9" providerId="AD" clId="Web-{67EF0724-7ABF-A696-78DD-D2BAE5823EB6}" dt="2024-03-26T04:49:26.181" v="9" actId="1076"/>
      <pc:docMkLst>
        <pc:docMk/>
      </pc:docMkLst>
      <pc:sldChg chg="modSp">
        <pc:chgData name="金城　璃咲" userId="S::s0021052@st.shiga-u.ac.jp::1c996cfc-b742-48e5-a829-f4e05baef7d9" providerId="AD" clId="Web-{67EF0724-7ABF-A696-78DD-D2BAE5823EB6}" dt="2024-03-26T04:49:26.181" v="9" actId="1076"/>
        <pc:sldMkLst>
          <pc:docMk/>
          <pc:sldMk cId="400945526" sldId="261"/>
        </pc:sldMkLst>
        <pc:picChg chg="mod">
          <ac:chgData name="金城　璃咲" userId="S::s0021052@st.shiga-u.ac.jp::1c996cfc-b742-48e5-a829-f4e05baef7d9" providerId="AD" clId="Web-{67EF0724-7ABF-A696-78DD-D2BAE5823EB6}" dt="2024-03-26T04:48:47.633" v="0" actId="1076"/>
          <ac:picMkLst>
            <pc:docMk/>
            <pc:sldMk cId="400945526" sldId="261"/>
            <ac:picMk id="41" creationId="{418426C6-B8BE-95D6-7875-1F317BEB2A8E}"/>
          </ac:picMkLst>
        </pc:picChg>
        <pc:picChg chg="mod">
          <ac:chgData name="金城　璃咲" userId="S::s0021052@st.shiga-u.ac.jp::1c996cfc-b742-48e5-a829-f4e05baef7d9" providerId="AD" clId="Web-{67EF0724-7ABF-A696-78DD-D2BAE5823EB6}" dt="2024-03-26T04:49:26.181" v="9" actId="1076"/>
          <ac:picMkLst>
            <pc:docMk/>
            <pc:sldMk cId="400945526" sldId="261"/>
            <ac:picMk id="43" creationId="{938B1D8E-F5A8-5A48-AD3C-CE466BE70698}"/>
          </ac:picMkLst>
        </pc:picChg>
        <pc:picChg chg="mod">
          <ac:chgData name="金城　璃咲" userId="S::s0021052@st.shiga-u.ac.jp::1c996cfc-b742-48e5-a829-f4e05baef7d9" providerId="AD" clId="Web-{67EF0724-7ABF-A696-78DD-D2BAE5823EB6}" dt="2024-03-26T04:48:58.914" v="3" actId="1076"/>
          <ac:picMkLst>
            <pc:docMk/>
            <pc:sldMk cId="400945526" sldId="261"/>
            <ac:picMk id="45" creationId="{6752E6FB-05BF-B923-684C-F321639AEBC6}"/>
          </ac:picMkLst>
        </pc:picChg>
        <pc:picChg chg="mod">
          <ac:chgData name="金城　璃咲" userId="S::s0021052@st.shiga-u.ac.jp::1c996cfc-b742-48e5-a829-f4e05baef7d9" providerId="AD" clId="Web-{67EF0724-7ABF-A696-78DD-D2BAE5823EB6}" dt="2024-03-26T04:49:12.852" v="7" actId="1076"/>
          <ac:picMkLst>
            <pc:docMk/>
            <pc:sldMk cId="400945526" sldId="261"/>
            <ac:picMk id="47" creationId="{6A3D8E0C-9182-4595-41AD-78581C855241}"/>
          </ac:picMkLst>
        </pc:picChg>
        <pc:picChg chg="mod">
          <ac:chgData name="金城　璃咲" userId="S::s0021052@st.shiga-u.ac.jp::1c996cfc-b742-48e5-a829-f4e05baef7d9" providerId="AD" clId="Web-{67EF0724-7ABF-A696-78DD-D2BAE5823EB6}" dt="2024-03-26T04:49:18.618" v="8" actId="1076"/>
          <ac:picMkLst>
            <pc:docMk/>
            <pc:sldMk cId="400945526" sldId="261"/>
            <ac:picMk id="49" creationId="{95DD25CB-BDBE-F9E9-8052-F1456B0276E1}"/>
          </ac:picMkLst>
        </pc:picChg>
      </pc:sldChg>
    </pc:docChg>
  </pc:docChgLst>
  <pc:docChgLst>
    <pc:chgData name="ゲスト ユーザー" userId="S::urn:spo:anon#b0745143e0087b8f960258b778cb82cc22a68c60a9cde73ef2cb2560c37dc391::" providerId="AD" clId="Web-{A9B84DBE-70EF-9393-2B63-5DA20B127277}"/>
    <pc:docChg chg="modSld">
      <pc:chgData name="ゲスト ユーザー" userId="S::urn:spo:anon#b0745143e0087b8f960258b778cb82cc22a68c60a9cde73ef2cb2560c37dc391::" providerId="AD" clId="Web-{A9B84DBE-70EF-9393-2B63-5DA20B127277}" dt="2024-07-08T09:05:13.894" v="1" actId="1076"/>
      <pc:docMkLst>
        <pc:docMk/>
      </pc:docMkLst>
      <pc:sldChg chg="modSp">
        <pc:chgData name="ゲスト ユーザー" userId="S::urn:spo:anon#b0745143e0087b8f960258b778cb82cc22a68c60a9cde73ef2cb2560c37dc391::" providerId="AD" clId="Web-{A9B84DBE-70EF-9393-2B63-5DA20B127277}" dt="2024-07-08T09:05:13.894" v="1" actId="1076"/>
        <pc:sldMkLst>
          <pc:docMk/>
          <pc:sldMk cId="400945526" sldId="261"/>
        </pc:sldMkLst>
        <pc:picChg chg="mod">
          <ac:chgData name="ゲスト ユーザー" userId="S::urn:spo:anon#b0745143e0087b8f960258b778cb82cc22a68c60a9cde73ef2cb2560c37dc391::" providerId="AD" clId="Web-{A9B84DBE-70EF-9393-2B63-5DA20B127277}" dt="2024-07-08T09:05:09.332" v="0" actId="1076"/>
          <ac:picMkLst>
            <pc:docMk/>
            <pc:sldMk cId="400945526" sldId="261"/>
            <ac:picMk id="41" creationId="{418426C6-B8BE-95D6-7875-1F317BEB2A8E}"/>
          </ac:picMkLst>
        </pc:picChg>
        <pc:picChg chg="mod">
          <ac:chgData name="ゲスト ユーザー" userId="S::urn:spo:anon#b0745143e0087b8f960258b778cb82cc22a68c60a9cde73ef2cb2560c37dc391::" providerId="AD" clId="Web-{A9B84DBE-70EF-9393-2B63-5DA20B127277}" dt="2024-07-08T09:05:13.894" v="1" actId="1076"/>
          <ac:picMkLst>
            <pc:docMk/>
            <pc:sldMk cId="400945526" sldId="261"/>
            <ac:picMk id="43" creationId="{938B1D8E-F5A8-5A48-AD3C-CE466BE70698}"/>
          </ac:picMkLst>
        </pc:picChg>
      </pc:sldChg>
    </pc:docChg>
  </pc:docChgLst>
  <pc:docChgLst>
    <pc:chgData name="ゲスト ユーザー" userId="S::urn:spo:anon#b0745143e0087b8f960258b778cb82cc22a68c60a9cde73ef2cb2560c37dc391::" providerId="AD" clId="Web-{29508D8C-47FE-0324-C1A7-68FACE564079}"/>
    <pc:docChg chg="modSld">
      <pc:chgData name="ゲスト ユーザー" userId="S::urn:spo:anon#b0745143e0087b8f960258b778cb82cc22a68c60a9cde73ef2cb2560c37dc391::" providerId="AD" clId="Web-{29508D8C-47FE-0324-C1A7-68FACE564079}" dt="2024-07-08T08:13:13.729" v="0" actId="1076"/>
      <pc:docMkLst>
        <pc:docMk/>
      </pc:docMkLst>
      <pc:sldChg chg="modSp">
        <pc:chgData name="ゲスト ユーザー" userId="S::urn:spo:anon#b0745143e0087b8f960258b778cb82cc22a68c60a9cde73ef2cb2560c37dc391::" providerId="AD" clId="Web-{29508D8C-47FE-0324-C1A7-68FACE564079}" dt="2024-07-08T08:13:13.729" v="0" actId="1076"/>
        <pc:sldMkLst>
          <pc:docMk/>
          <pc:sldMk cId="400945526" sldId="261"/>
        </pc:sldMkLst>
        <pc:picChg chg="mod">
          <ac:chgData name="ゲスト ユーザー" userId="S::urn:spo:anon#b0745143e0087b8f960258b778cb82cc22a68c60a9cde73ef2cb2560c37dc391::" providerId="AD" clId="Web-{29508D8C-47FE-0324-C1A7-68FACE564079}" dt="2024-07-08T08:13:13.729" v="0" actId="1076"/>
          <ac:picMkLst>
            <pc:docMk/>
            <pc:sldMk cId="400945526" sldId="261"/>
            <ac:picMk id="41" creationId="{418426C6-B8BE-95D6-7875-1F317BEB2A8E}"/>
          </ac:picMkLst>
        </pc:picChg>
      </pc:sldChg>
    </pc:docChg>
  </pc:docChgLst>
  <pc:docChgLst>
    <pc:chgData name="ゲスト ユーザー" userId="S::urn:spo:anon#b0745143e0087b8f960258b778cb82cc22a68c60a9cde73ef2cb2560c37dc391::" providerId="AD" clId="Web-{2432FD1E-F199-AA0D-E56E-EE3F51A083A2}"/>
    <pc:docChg chg="modSld">
      <pc:chgData name="ゲスト ユーザー" userId="S::urn:spo:anon#b0745143e0087b8f960258b778cb82cc22a68c60a9cde73ef2cb2560c37dc391::" providerId="AD" clId="Web-{2432FD1E-F199-AA0D-E56E-EE3F51A083A2}" dt="2024-07-08T08:34:47.159" v="0" actId="1076"/>
      <pc:docMkLst>
        <pc:docMk/>
      </pc:docMkLst>
      <pc:sldChg chg="modSp">
        <pc:chgData name="ゲスト ユーザー" userId="S::urn:spo:anon#b0745143e0087b8f960258b778cb82cc22a68c60a9cde73ef2cb2560c37dc391::" providerId="AD" clId="Web-{2432FD1E-F199-AA0D-E56E-EE3F51A083A2}" dt="2024-07-08T08:34:47.159" v="0" actId="1076"/>
        <pc:sldMkLst>
          <pc:docMk/>
          <pc:sldMk cId="400945526" sldId="261"/>
        </pc:sldMkLst>
        <pc:picChg chg="mod">
          <ac:chgData name="ゲスト ユーザー" userId="S::urn:spo:anon#b0745143e0087b8f960258b778cb82cc22a68c60a9cde73ef2cb2560c37dc391::" providerId="AD" clId="Web-{2432FD1E-F199-AA0D-E56E-EE3F51A083A2}" dt="2024-07-08T08:34:47.159" v="0" actId="1076"/>
          <ac:picMkLst>
            <pc:docMk/>
            <pc:sldMk cId="400945526" sldId="261"/>
            <ac:picMk id="41" creationId="{418426C6-B8BE-95D6-7875-1F317BEB2A8E}"/>
          </ac:picMkLst>
        </pc:picChg>
      </pc:sldChg>
    </pc:docChg>
  </pc:docChgLst>
  <pc:docChgLst>
    <pc:chgData name="ゲスト ユーザー" userId="S::urn:spo:anon#b0745143e0087b8f960258b778cb82cc22a68c60a9cde73ef2cb2560c37dc391::" providerId="AD" clId="Web-{3C04CA10-39D0-B6E8-8A58-B2D523F96BE4}"/>
    <pc:docChg chg="modSld">
      <pc:chgData name="ゲスト ユーザー" userId="S::urn:spo:anon#b0745143e0087b8f960258b778cb82cc22a68c60a9cde73ef2cb2560c37dc391::" providerId="AD" clId="Web-{3C04CA10-39D0-B6E8-8A58-B2D523F96BE4}" dt="2024-07-08T08:21:32.689" v="1" actId="1076"/>
      <pc:docMkLst>
        <pc:docMk/>
      </pc:docMkLst>
      <pc:sldChg chg="modSp">
        <pc:chgData name="ゲスト ユーザー" userId="S::urn:spo:anon#b0745143e0087b8f960258b778cb82cc22a68c60a9cde73ef2cb2560c37dc391::" providerId="AD" clId="Web-{3C04CA10-39D0-B6E8-8A58-B2D523F96BE4}" dt="2024-07-08T08:21:32.689" v="1" actId="1076"/>
        <pc:sldMkLst>
          <pc:docMk/>
          <pc:sldMk cId="400945526" sldId="261"/>
        </pc:sldMkLst>
        <pc:picChg chg="mod">
          <ac:chgData name="ゲスト ユーザー" userId="S::urn:spo:anon#b0745143e0087b8f960258b778cb82cc22a68c60a9cde73ef2cb2560c37dc391::" providerId="AD" clId="Web-{3C04CA10-39D0-B6E8-8A58-B2D523F96BE4}" dt="2024-07-08T08:21:32.221" v="0" actId="1076"/>
          <ac:picMkLst>
            <pc:docMk/>
            <pc:sldMk cId="400945526" sldId="261"/>
            <ac:picMk id="41" creationId="{418426C6-B8BE-95D6-7875-1F317BEB2A8E}"/>
          </ac:picMkLst>
        </pc:picChg>
        <pc:picChg chg="mod">
          <ac:chgData name="ゲスト ユーザー" userId="S::urn:spo:anon#b0745143e0087b8f960258b778cb82cc22a68c60a9cde73ef2cb2560c37dc391::" providerId="AD" clId="Web-{3C04CA10-39D0-B6E8-8A58-B2D523F96BE4}" dt="2024-07-08T08:21:32.689" v="1" actId="1076"/>
          <ac:picMkLst>
            <pc:docMk/>
            <pc:sldMk cId="400945526" sldId="261"/>
            <ac:picMk id="43" creationId="{938B1D8E-F5A8-5A48-AD3C-CE466BE706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000" t="3000" r="9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54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00A97-807E-CE95-7C5A-2B83DBFC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8F9395-099B-449F-3E6F-1B80D3B43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F76DBF-F761-3A9C-D99F-3E24505A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4042E7-7C0D-4347-7377-33313CDD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29E4D7-1C5A-5B7E-F581-94F1822E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4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F2D6A73-EEEE-E295-1ACB-8F69BE0DC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F98188-0514-42A4-F266-F820BAC56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89D8A8-00D9-FC18-F529-368B6078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382417-0548-2860-FBD7-851BD58E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7DF7AC-50B2-CA4D-8C6A-ADCBCE77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53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89BDFF-5C7E-B0BB-F7C6-16DE0212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8E81BD-BF1D-0083-1E25-A7A0DAB7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B08D37-11AA-237B-6144-569CC526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55A1-1682-D842-9D3B-D71FCD6B9B0B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DC916A-FCA3-6D34-B380-70C9690B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71AB9F-B627-BE09-3D62-75EB6DB1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4BC2-DFDA-214A-B37F-69470DCE6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09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4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52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3013B-ABF6-527B-4A18-3F500DDC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3A40DD-8F4A-CF60-E444-FF33A7F1D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66EB4E-6A64-99A6-AB42-755B7CD03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D74AC8-AC17-5B60-77C6-37517EC0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2FA771-67D9-48DC-459A-91782974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C70DB5-E6C8-135D-8CF8-163490C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21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BB1D2-09A1-CD50-34BF-969AAFBC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79371D-EA70-1707-939F-718D2B6F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9059F1-832B-A893-2BB4-4C60C2DBB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C621D2-095D-E8DD-1AE7-8B83D0275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833D5D-6BA2-1E42-DC87-827D5B2FD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AD6D95D-05B5-BB5B-B617-E5156D4B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F46FD2-8704-6FE2-F159-60A1078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9E020B-EB06-742D-F23B-893EBB0F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30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A3826-D430-A11B-BD1D-F92D4769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95FB4B-7236-A934-CEA9-BFA7D75E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D7CB8D-A5DD-5144-2634-DD965ADD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63626B-81DF-6A41-E291-43ED0733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FA16BE-3E6E-17F6-55B9-E733B9F0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2BF83C-11DA-5EDA-F153-637C8A18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72AE8-BB3A-9BBE-C698-5465B82A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2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81DB7-8E9E-401B-0206-9DB7915F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5302BB-D955-11B2-70A1-8B481237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0DCA05-F137-7763-D196-701C384CF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E73F41-C4F5-3D7D-A598-0EE223E8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94D73D-CBC9-2148-2EF9-A7017C6D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86F82B-BE32-FFFB-0FA0-86ED838F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09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6BB33-316B-6A50-241B-4F0D0C3E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3D626A-332D-A977-C57C-6E1F9C3CE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81CBE1-8BD2-E344-C101-6A80EEC3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04D630-A87A-0246-BBCF-F1870D23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481DE3-426F-F831-3ED1-AED6A5CF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C92245-00EA-0FF6-92BC-7435A04E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62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D2FAA2-A147-DEA1-53B6-427B0C91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444B03-B70B-21FF-A248-9F130A324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A47F83-DD87-FD23-A14A-22D95726D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FCBD-74E7-634B-B6EE-8D2C98998D21}" type="datetimeFigureOut">
              <a:rPr kumimoji="1" lang="ja-JP" altLang="en-US" smtClean="0"/>
              <a:t>2024/7/8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4C748-CD58-CD98-4337-28530C0F4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6347B8-44D1-5F06-B2FB-E504519B8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D3F0-F203-3E4E-80DD-F30234152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1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418426C6-B8BE-95D6-7875-1F317BEB2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36" y="1357851"/>
            <a:ext cx="1641763" cy="1641763"/>
          </a:xfrm>
          <a:prstGeom prst="rect">
            <a:avLst/>
          </a:prstGeom>
        </p:spPr>
      </p:pic>
      <p:pic>
        <p:nvPicPr>
          <p:cNvPr id="43" name="図 42" descr="文字が書かれている&#10;&#10;自動的に生成された説明">
            <a:extLst>
              <a:ext uri="{FF2B5EF4-FFF2-40B4-BE49-F238E27FC236}">
                <a16:creationId xmlns:a16="http://schemas.microsoft.com/office/drawing/2014/main" id="{938B1D8E-F5A8-5A48-AD3C-CE466BE70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1" y="3424970"/>
            <a:ext cx="1549400" cy="1549400"/>
          </a:xfrm>
          <a:prstGeom prst="rect">
            <a:avLst/>
          </a:prstGeom>
        </p:spPr>
      </p:pic>
      <p:pic>
        <p:nvPicPr>
          <p:cNvPr id="45" name="図 4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6752E6FB-05BF-B923-684C-F321639AE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3326" y="674400"/>
            <a:ext cx="1536700" cy="1549400"/>
          </a:xfrm>
          <a:prstGeom prst="rect">
            <a:avLst/>
          </a:prstGeom>
        </p:spPr>
      </p:pic>
      <p:pic>
        <p:nvPicPr>
          <p:cNvPr id="47" name="図 4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A3D8E0C-9182-4595-41AD-78581C855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942" y="3774164"/>
            <a:ext cx="1549400" cy="1549400"/>
          </a:xfrm>
          <a:prstGeom prst="rect">
            <a:avLst/>
          </a:prstGeom>
        </p:spPr>
      </p:pic>
      <p:pic>
        <p:nvPicPr>
          <p:cNvPr id="49" name="図 48" descr="白黒の写真にテキストが書いてあるスマートフォン&#10;&#10;中程度の精度で自動的に生成された説明">
            <a:extLst>
              <a:ext uri="{FF2B5EF4-FFF2-40B4-BE49-F238E27FC236}">
                <a16:creationId xmlns:a16="http://schemas.microsoft.com/office/drawing/2014/main" id="{95DD25CB-BDBE-F9E9-8052-F1456B027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590" y="2226357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0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19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DDF3388C-E7B6-D9C9-1A9B-8CCE9D5A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9" y="1095764"/>
            <a:ext cx="1549400" cy="1549400"/>
          </a:xfrm>
          <a:prstGeom prst="rect">
            <a:avLst/>
          </a:prstGeom>
        </p:spPr>
      </p:pic>
      <p:pic>
        <p:nvPicPr>
          <p:cNvPr id="7" name="図 6" descr="文字が書かれている&#10;&#10;自動的に生成された説明">
            <a:extLst>
              <a:ext uri="{FF2B5EF4-FFF2-40B4-BE49-F238E27FC236}">
                <a16:creationId xmlns:a16="http://schemas.microsoft.com/office/drawing/2014/main" id="{17C0BD01-A14E-A7A7-03A0-AA89C5CB3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8" y="2925407"/>
            <a:ext cx="1549400" cy="1549400"/>
          </a:xfrm>
          <a:prstGeom prst="rect">
            <a:avLst/>
          </a:prstGeom>
        </p:spPr>
      </p:pic>
      <p:pic>
        <p:nvPicPr>
          <p:cNvPr id="8" name="図 7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B41CCB34-8F73-2757-B191-808019FDC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623" y="938594"/>
            <a:ext cx="1536700" cy="1549400"/>
          </a:xfrm>
          <a:prstGeom prst="rect">
            <a:avLst/>
          </a:prstGeom>
        </p:spPr>
      </p:pic>
      <p:pic>
        <p:nvPicPr>
          <p:cNvPr id="9" name="図 8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B984CB4-AB3B-A9A3-A3E1-B1C141A18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610" y="4151944"/>
            <a:ext cx="1549400" cy="1549400"/>
          </a:xfrm>
          <a:prstGeom prst="rect">
            <a:avLst/>
          </a:prstGeom>
        </p:spPr>
      </p:pic>
      <p:pic>
        <p:nvPicPr>
          <p:cNvPr id="10" name="図 9" descr="白黒の写真にテキストが書いてあるスマートフォン&#10;&#10;中程度の精度で自動的に生成された説明">
            <a:extLst>
              <a:ext uri="{FF2B5EF4-FFF2-40B4-BE49-F238E27FC236}">
                <a16:creationId xmlns:a16="http://schemas.microsoft.com/office/drawing/2014/main" id="{A677D0A4-3374-DF55-6F2D-E0304AB6C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5610" y="2495567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12B7A88D38D442BA2DDA65F8D56105" ma:contentTypeVersion="12" ma:contentTypeDescription="新しいドキュメントを作成します。" ma:contentTypeScope="" ma:versionID="23b8a016897dfc552f0604234dc5bcb3">
  <xsd:schema xmlns:xsd="http://www.w3.org/2001/XMLSchema" xmlns:xs="http://www.w3.org/2001/XMLSchema" xmlns:p="http://schemas.microsoft.com/office/2006/metadata/properties" xmlns:ns2="059ac632-ad67-4745-975a-44fc6c2ee2ce" xmlns:ns3="d0094fa6-5608-4c34-af08-648b838dad77" targetNamespace="http://schemas.microsoft.com/office/2006/metadata/properties" ma:root="true" ma:fieldsID="38e738e1cfb464aaef7a424eef2449b1" ns2:_="" ns3:_="">
    <xsd:import namespace="059ac632-ad67-4745-975a-44fc6c2ee2ce"/>
    <xsd:import namespace="d0094fa6-5608-4c34-af08-648b838da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ac632-ad67-4745-975a-44fc6c2ee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7277ac83-54ba-4d9a-aef6-bf75148f5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94fa6-5608-4c34-af08-648b838dad7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4425b9-67fb-4ec7-be61-dc1a32ee6fb4}" ma:internalName="TaxCatchAll" ma:showField="CatchAllData" ma:web="d0094fa6-5608-4c34-af08-648b838dad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7D991-85A4-433D-AE17-6CE646E79152}">
  <ds:schemaRefs>
    <ds:schemaRef ds:uri="059ac632-ad67-4745-975a-44fc6c2ee2ce"/>
    <ds:schemaRef ds:uri="d0094fa6-5608-4c34-af08-648b838dad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955BAD-77AD-4071-9D6B-0CF117BFCB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森崎　龍之介</dc:creator>
  <cp:keywords/>
  <dc:description/>
  <cp:revision>1</cp:revision>
  <dcterms:created xsi:type="dcterms:W3CDTF">2023-10-13T05:36:01Z</dcterms:created>
  <dcterms:modified xsi:type="dcterms:W3CDTF">2024-07-08T09:05:58Z</dcterms:modified>
  <cp:category/>
</cp:coreProperties>
</file>